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9601200" cy="12801600" type="A3"/>
  <p:notesSz cx="6858000" cy="9144000"/>
  <p:embeddedFontLst>
    <p:embeddedFont>
      <p:font typeface="Marianne Bold" panose="020B0604020202020204" charset="0"/>
      <p:regular r:id="rId3"/>
    </p:embeddedFont>
  </p:embeddedFontLst>
  <p:defaultTextStyle>
    <a:defPPr>
      <a:defRPr lang="en-US"/>
    </a:defPPr>
    <a:lvl1pPr marL="0" algn="l" defTabSz="333299" rtl="0" eaLnBrk="1" latinLnBrk="0" hangingPunct="1">
      <a:defRPr sz="656" kern="1200">
        <a:solidFill>
          <a:schemeClr val="tx1"/>
        </a:solidFill>
        <a:latin typeface="+mn-lt"/>
        <a:ea typeface="+mn-ea"/>
        <a:cs typeface="+mn-cs"/>
      </a:defRPr>
    </a:lvl1pPr>
    <a:lvl2pPr marL="166649" algn="l" defTabSz="333299" rtl="0" eaLnBrk="1" latinLnBrk="0" hangingPunct="1">
      <a:defRPr sz="656" kern="1200">
        <a:solidFill>
          <a:schemeClr val="tx1"/>
        </a:solidFill>
        <a:latin typeface="+mn-lt"/>
        <a:ea typeface="+mn-ea"/>
        <a:cs typeface="+mn-cs"/>
      </a:defRPr>
    </a:lvl2pPr>
    <a:lvl3pPr marL="333299" algn="l" defTabSz="333299" rtl="0" eaLnBrk="1" latinLnBrk="0" hangingPunct="1">
      <a:defRPr sz="656" kern="1200">
        <a:solidFill>
          <a:schemeClr val="tx1"/>
        </a:solidFill>
        <a:latin typeface="+mn-lt"/>
        <a:ea typeface="+mn-ea"/>
        <a:cs typeface="+mn-cs"/>
      </a:defRPr>
    </a:lvl3pPr>
    <a:lvl4pPr marL="499948" algn="l" defTabSz="333299" rtl="0" eaLnBrk="1" latinLnBrk="0" hangingPunct="1">
      <a:defRPr sz="656" kern="1200">
        <a:solidFill>
          <a:schemeClr val="tx1"/>
        </a:solidFill>
        <a:latin typeface="+mn-lt"/>
        <a:ea typeface="+mn-ea"/>
        <a:cs typeface="+mn-cs"/>
      </a:defRPr>
    </a:lvl4pPr>
    <a:lvl5pPr marL="666598" algn="l" defTabSz="333299" rtl="0" eaLnBrk="1" latinLnBrk="0" hangingPunct="1">
      <a:defRPr sz="656" kern="1200">
        <a:solidFill>
          <a:schemeClr val="tx1"/>
        </a:solidFill>
        <a:latin typeface="+mn-lt"/>
        <a:ea typeface="+mn-ea"/>
        <a:cs typeface="+mn-cs"/>
      </a:defRPr>
    </a:lvl5pPr>
    <a:lvl6pPr marL="833247" algn="l" defTabSz="333299" rtl="0" eaLnBrk="1" latinLnBrk="0" hangingPunct="1">
      <a:defRPr sz="656" kern="1200">
        <a:solidFill>
          <a:schemeClr val="tx1"/>
        </a:solidFill>
        <a:latin typeface="+mn-lt"/>
        <a:ea typeface="+mn-ea"/>
        <a:cs typeface="+mn-cs"/>
      </a:defRPr>
    </a:lvl6pPr>
    <a:lvl7pPr marL="999896" algn="l" defTabSz="333299" rtl="0" eaLnBrk="1" latinLnBrk="0" hangingPunct="1">
      <a:defRPr sz="656" kern="1200">
        <a:solidFill>
          <a:schemeClr val="tx1"/>
        </a:solidFill>
        <a:latin typeface="+mn-lt"/>
        <a:ea typeface="+mn-ea"/>
        <a:cs typeface="+mn-cs"/>
      </a:defRPr>
    </a:lvl7pPr>
    <a:lvl8pPr marL="1166546" algn="l" defTabSz="333299" rtl="0" eaLnBrk="1" latinLnBrk="0" hangingPunct="1">
      <a:defRPr sz="656" kern="1200">
        <a:solidFill>
          <a:schemeClr val="tx1"/>
        </a:solidFill>
        <a:latin typeface="+mn-lt"/>
        <a:ea typeface="+mn-ea"/>
        <a:cs typeface="+mn-cs"/>
      </a:defRPr>
    </a:lvl8pPr>
    <a:lvl9pPr marL="1333195" algn="l" defTabSz="333299" rtl="0" eaLnBrk="1" latinLnBrk="0" hangingPunct="1">
      <a:defRPr sz="65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68" userDrawn="1">
          <p15:clr>
            <a:srgbClr val="A4A3A4"/>
          </p15:clr>
        </p15:guide>
        <p15:guide id="2" pos="108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8" d="100"/>
          <a:sy n="48" d="100"/>
        </p:scale>
        <p:origin x="2321" y="22"/>
      </p:cViewPr>
      <p:guideLst>
        <p:guide orient="horz" pos="768"/>
        <p:guide pos="108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font" Target="fonts/font1.fntdata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715" y="757484"/>
            <a:ext cx="2932103" cy="52267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17430" y="1381760"/>
            <a:ext cx="2414673" cy="623147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62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251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877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503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8129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9754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1380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3006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500911" y="97649"/>
            <a:ext cx="776145" cy="208054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2476" y="97649"/>
            <a:ext cx="2270943" cy="208054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2489" y="1566898"/>
            <a:ext cx="2932103" cy="484293"/>
          </a:xfrm>
        </p:spPr>
        <p:txBody>
          <a:bodyPr anchor="t"/>
          <a:lstStyle>
            <a:lvl1pPr algn="l">
              <a:defRPr sz="1422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72489" y="1033498"/>
            <a:ext cx="2932103" cy="533400"/>
          </a:xfrm>
        </p:spPr>
        <p:txBody>
          <a:bodyPr anchor="b"/>
          <a:lstStyle>
            <a:lvl1pPr marL="0" indent="0">
              <a:buNone/>
              <a:defRPr sz="711">
                <a:solidFill>
                  <a:schemeClr val="tx1">
                    <a:tint val="75000"/>
                  </a:schemeClr>
                </a:solidFill>
              </a:defRPr>
            </a:lvl1pPr>
            <a:lvl2pPr marL="162580" indent="0">
              <a:buNone/>
              <a:defRPr sz="640">
                <a:solidFill>
                  <a:schemeClr val="tx1">
                    <a:tint val="75000"/>
                  </a:schemeClr>
                </a:solidFill>
              </a:defRPr>
            </a:lvl2pPr>
            <a:lvl3pPr marL="325161" indent="0">
              <a:buNone/>
              <a:defRPr sz="569">
                <a:solidFill>
                  <a:schemeClr val="tx1">
                    <a:tint val="75000"/>
                  </a:schemeClr>
                </a:solidFill>
              </a:defRPr>
            </a:lvl3pPr>
            <a:lvl4pPr marL="487741" indent="0">
              <a:buNone/>
              <a:defRPr sz="498">
                <a:solidFill>
                  <a:schemeClr val="tx1">
                    <a:tint val="75000"/>
                  </a:schemeClr>
                </a:solidFill>
              </a:defRPr>
            </a:lvl4pPr>
            <a:lvl5pPr marL="650321" indent="0">
              <a:buNone/>
              <a:defRPr sz="498">
                <a:solidFill>
                  <a:schemeClr val="tx1">
                    <a:tint val="75000"/>
                  </a:schemeClr>
                </a:solidFill>
              </a:defRPr>
            </a:lvl5pPr>
            <a:lvl6pPr marL="812902" indent="0">
              <a:buNone/>
              <a:defRPr sz="498">
                <a:solidFill>
                  <a:schemeClr val="tx1">
                    <a:tint val="75000"/>
                  </a:schemeClr>
                </a:solidFill>
              </a:defRPr>
            </a:lvl6pPr>
            <a:lvl7pPr marL="975482" indent="0">
              <a:buNone/>
              <a:defRPr sz="498">
                <a:solidFill>
                  <a:schemeClr val="tx1">
                    <a:tint val="75000"/>
                  </a:schemeClr>
                </a:solidFill>
              </a:defRPr>
            </a:lvl7pPr>
            <a:lvl8pPr marL="1138062" indent="0">
              <a:buNone/>
              <a:defRPr sz="498">
                <a:solidFill>
                  <a:schemeClr val="tx1">
                    <a:tint val="75000"/>
                  </a:schemeClr>
                </a:solidFill>
              </a:defRPr>
            </a:lvl8pPr>
            <a:lvl9pPr marL="1300643" indent="0">
              <a:buNone/>
              <a:defRPr sz="49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2477" y="568960"/>
            <a:ext cx="1523544" cy="1609231"/>
          </a:xfrm>
        </p:spPr>
        <p:txBody>
          <a:bodyPr/>
          <a:lstStyle>
            <a:lvl1pPr>
              <a:defRPr sz="996"/>
            </a:lvl1pPr>
            <a:lvl2pPr>
              <a:defRPr sz="853"/>
            </a:lvl2pPr>
            <a:lvl3pPr>
              <a:defRPr sz="711"/>
            </a:lvl3pPr>
            <a:lvl4pPr>
              <a:defRPr sz="640"/>
            </a:lvl4pPr>
            <a:lvl5pPr>
              <a:defRPr sz="640"/>
            </a:lvl5pPr>
            <a:lvl6pPr>
              <a:defRPr sz="640"/>
            </a:lvl6pPr>
            <a:lvl7pPr>
              <a:defRPr sz="640"/>
            </a:lvl7pPr>
            <a:lvl8pPr>
              <a:defRPr sz="640"/>
            </a:lvl8pPr>
            <a:lvl9pPr>
              <a:defRPr sz="64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53512" y="568960"/>
            <a:ext cx="1523544" cy="1609231"/>
          </a:xfrm>
        </p:spPr>
        <p:txBody>
          <a:bodyPr/>
          <a:lstStyle>
            <a:lvl1pPr>
              <a:defRPr sz="996"/>
            </a:lvl1pPr>
            <a:lvl2pPr>
              <a:defRPr sz="853"/>
            </a:lvl2pPr>
            <a:lvl3pPr>
              <a:defRPr sz="711"/>
            </a:lvl3pPr>
            <a:lvl4pPr>
              <a:defRPr sz="640"/>
            </a:lvl4pPr>
            <a:lvl5pPr>
              <a:defRPr sz="640"/>
            </a:lvl5pPr>
            <a:lvl6pPr>
              <a:defRPr sz="640"/>
            </a:lvl6pPr>
            <a:lvl7pPr>
              <a:defRPr sz="640"/>
            </a:lvl7pPr>
            <a:lvl8pPr>
              <a:defRPr sz="640"/>
            </a:lvl8pPr>
            <a:lvl9pPr>
              <a:defRPr sz="64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2477" y="545818"/>
            <a:ext cx="1524143" cy="227471"/>
          </a:xfrm>
        </p:spPr>
        <p:txBody>
          <a:bodyPr anchor="b"/>
          <a:lstStyle>
            <a:lvl1pPr marL="0" indent="0">
              <a:buNone/>
              <a:defRPr sz="853" b="1"/>
            </a:lvl1pPr>
            <a:lvl2pPr marL="162580" indent="0">
              <a:buNone/>
              <a:defRPr sz="711" b="1"/>
            </a:lvl2pPr>
            <a:lvl3pPr marL="325161" indent="0">
              <a:buNone/>
              <a:defRPr sz="640" b="1"/>
            </a:lvl3pPr>
            <a:lvl4pPr marL="487741" indent="0">
              <a:buNone/>
              <a:defRPr sz="569" b="1"/>
            </a:lvl4pPr>
            <a:lvl5pPr marL="650321" indent="0">
              <a:buNone/>
              <a:defRPr sz="569" b="1"/>
            </a:lvl5pPr>
            <a:lvl6pPr marL="812902" indent="0">
              <a:buNone/>
              <a:defRPr sz="569" b="1"/>
            </a:lvl6pPr>
            <a:lvl7pPr marL="975482" indent="0">
              <a:buNone/>
              <a:defRPr sz="569" b="1"/>
            </a:lvl7pPr>
            <a:lvl8pPr marL="1138062" indent="0">
              <a:buNone/>
              <a:defRPr sz="569" b="1"/>
            </a:lvl8pPr>
            <a:lvl9pPr marL="1300643" indent="0">
              <a:buNone/>
              <a:defRPr sz="56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2477" y="773289"/>
            <a:ext cx="1524143" cy="1404902"/>
          </a:xfrm>
        </p:spPr>
        <p:txBody>
          <a:bodyPr/>
          <a:lstStyle>
            <a:lvl1pPr>
              <a:defRPr sz="853"/>
            </a:lvl1pPr>
            <a:lvl2pPr>
              <a:defRPr sz="711"/>
            </a:lvl2pPr>
            <a:lvl3pPr>
              <a:defRPr sz="640"/>
            </a:lvl3pPr>
            <a:lvl4pPr>
              <a:defRPr sz="569"/>
            </a:lvl4pPr>
            <a:lvl5pPr>
              <a:defRPr sz="569"/>
            </a:lvl5pPr>
            <a:lvl6pPr>
              <a:defRPr sz="569"/>
            </a:lvl6pPr>
            <a:lvl7pPr>
              <a:defRPr sz="569"/>
            </a:lvl7pPr>
            <a:lvl8pPr>
              <a:defRPr sz="569"/>
            </a:lvl8pPr>
            <a:lvl9pPr>
              <a:defRPr sz="56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752315" y="545818"/>
            <a:ext cx="1524741" cy="227471"/>
          </a:xfrm>
        </p:spPr>
        <p:txBody>
          <a:bodyPr anchor="b"/>
          <a:lstStyle>
            <a:lvl1pPr marL="0" indent="0">
              <a:buNone/>
              <a:defRPr sz="853" b="1"/>
            </a:lvl1pPr>
            <a:lvl2pPr marL="162580" indent="0">
              <a:buNone/>
              <a:defRPr sz="711" b="1"/>
            </a:lvl2pPr>
            <a:lvl3pPr marL="325161" indent="0">
              <a:buNone/>
              <a:defRPr sz="640" b="1"/>
            </a:lvl3pPr>
            <a:lvl4pPr marL="487741" indent="0">
              <a:buNone/>
              <a:defRPr sz="569" b="1"/>
            </a:lvl4pPr>
            <a:lvl5pPr marL="650321" indent="0">
              <a:buNone/>
              <a:defRPr sz="569" b="1"/>
            </a:lvl5pPr>
            <a:lvl6pPr marL="812902" indent="0">
              <a:buNone/>
              <a:defRPr sz="569" b="1"/>
            </a:lvl6pPr>
            <a:lvl7pPr marL="975482" indent="0">
              <a:buNone/>
              <a:defRPr sz="569" b="1"/>
            </a:lvl7pPr>
            <a:lvl8pPr marL="1138062" indent="0">
              <a:buNone/>
              <a:defRPr sz="569" b="1"/>
            </a:lvl8pPr>
            <a:lvl9pPr marL="1300643" indent="0">
              <a:buNone/>
              <a:defRPr sz="569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752315" y="773289"/>
            <a:ext cx="1524741" cy="1404902"/>
          </a:xfrm>
        </p:spPr>
        <p:txBody>
          <a:bodyPr/>
          <a:lstStyle>
            <a:lvl1pPr>
              <a:defRPr sz="853"/>
            </a:lvl1pPr>
            <a:lvl2pPr>
              <a:defRPr sz="711"/>
            </a:lvl2pPr>
            <a:lvl3pPr>
              <a:defRPr sz="640"/>
            </a:lvl3pPr>
            <a:lvl4pPr>
              <a:defRPr sz="569"/>
            </a:lvl4pPr>
            <a:lvl5pPr>
              <a:defRPr sz="569"/>
            </a:lvl5pPr>
            <a:lvl6pPr>
              <a:defRPr sz="569"/>
            </a:lvl6pPr>
            <a:lvl7pPr>
              <a:defRPr sz="569"/>
            </a:lvl7pPr>
            <a:lvl8pPr>
              <a:defRPr sz="569"/>
            </a:lvl8pPr>
            <a:lvl9pPr>
              <a:defRPr sz="56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477" y="97085"/>
            <a:ext cx="1134873" cy="413173"/>
          </a:xfrm>
        </p:spPr>
        <p:txBody>
          <a:bodyPr anchor="b"/>
          <a:lstStyle>
            <a:lvl1pPr algn="l">
              <a:defRPr sz="71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48671" y="97085"/>
            <a:ext cx="1928385" cy="2081107"/>
          </a:xfrm>
        </p:spPr>
        <p:txBody>
          <a:bodyPr/>
          <a:lstStyle>
            <a:lvl1pPr>
              <a:defRPr sz="1138"/>
            </a:lvl1pPr>
            <a:lvl2pPr>
              <a:defRPr sz="996"/>
            </a:lvl2pPr>
            <a:lvl3pPr>
              <a:defRPr sz="853"/>
            </a:lvl3pPr>
            <a:lvl4pPr>
              <a:defRPr sz="711"/>
            </a:lvl4pPr>
            <a:lvl5pPr>
              <a:defRPr sz="711"/>
            </a:lvl5pPr>
            <a:lvl6pPr>
              <a:defRPr sz="711"/>
            </a:lvl6pPr>
            <a:lvl7pPr>
              <a:defRPr sz="711"/>
            </a:lvl7pPr>
            <a:lvl8pPr>
              <a:defRPr sz="711"/>
            </a:lvl8pPr>
            <a:lvl9pPr>
              <a:defRPr sz="71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2477" y="510258"/>
            <a:ext cx="1134873" cy="1667934"/>
          </a:xfrm>
        </p:spPr>
        <p:txBody>
          <a:bodyPr/>
          <a:lstStyle>
            <a:lvl1pPr marL="0" indent="0">
              <a:buNone/>
              <a:defRPr sz="498"/>
            </a:lvl1pPr>
            <a:lvl2pPr marL="162580" indent="0">
              <a:buNone/>
              <a:defRPr sz="427"/>
            </a:lvl2pPr>
            <a:lvl3pPr marL="325161" indent="0">
              <a:buNone/>
              <a:defRPr sz="356"/>
            </a:lvl3pPr>
            <a:lvl4pPr marL="487741" indent="0">
              <a:buNone/>
              <a:defRPr sz="320"/>
            </a:lvl4pPr>
            <a:lvl5pPr marL="650321" indent="0">
              <a:buNone/>
              <a:defRPr sz="320"/>
            </a:lvl5pPr>
            <a:lvl6pPr marL="812902" indent="0">
              <a:buNone/>
              <a:defRPr sz="320"/>
            </a:lvl6pPr>
            <a:lvl7pPr marL="975482" indent="0">
              <a:buNone/>
              <a:defRPr sz="320"/>
            </a:lvl7pPr>
            <a:lvl8pPr marL="1138062" indent="0">
              <a:buNone/>
              <a:defRPr sz="320"/>
            </a:lvl8pPr>
            <a:lvl9pPr marL="1300643" indent="0">
              <a:buNone/>
              <a:defRPr sz="32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6132" y="1706880"/>
            <a:ext cx="2069720" cy="201507"/>
          </a:xfrm>
        </p:spPr>
        <p:txBody>
          <a:bodyPr anchor="b"/>
          <a:lstStyle>
            <a:lvl1pPr algn="l">
              <a:defRPr sz="711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76132" y="217876"/>
            <a:ext cx="2069720" cy="1463040"/>
          </a:xfrm>
        </p:spPr>
        <p:txBody>
          <a:bodyPr/>
          <a:lstStyle>
            <a:lvl1pPr marL="0" indent="0">
              <a:buNone/>
              <a:defRPr sz="1138"/>
            </a:lvl1pPr>
            <a:lvl2pPr marL="162580" indent="0">
              <a:buNone/>
              <a:defRPr sz="996"/>
            </a:lvl2pPr>
            <a:lvl3pPr marL="325161" indent="0">
              <a:buNone/>
              <a:defRPr sz="853"/>
            </a:lvl3pPr>
            <a:lvl4pPr marL="487741" indent="0">
              <a:buNone/>
              <a:defRPr sz="711"/>
            </a:lvl4pPr>
            <a:lvl5pPr marL="650321" indent="0">
              <a:buNone/>
              <a:defRPr sz="711"/>
            </a:lvl5pPr>
            <a:lvl6pPr marL="812902" indent="0">
              <a:buNone/>
              <a:defRPr sz="711"/>
            </a:lvl6pPr>
            <a:lvl7pPr marL="975482" indent="0">
              <a:buNone/>
              <a:defRPr sz="711"/>
            </a:lvl7pPr>
            <a:lvl8pPr marL="1138062" indent="0">
              <a:buNone/>
              <a:defRPr sz="711"/>
            </a:lvl8pPr>
            <a:lvl9pPr marL="1300643" indent="0">
              <a:buNone/>
              <a:defRPr sz="711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132" y="1908387"/>
            <a:ext cx="2069720" cy="286173"/>
          </a:xfrm>
        </p:spPr>
        <p:txBody>
          <a:bodyPr/>
          <a:lstStyle>
            <a:lvl1pPr marL="0" indent="0">
              <a:buNone/>
              <a:defRPr sz="498"/>
            </a:lvl1pPr>
            <a:lvl2pPr marL="162580" indent="0">
              <a:buNone/>
              <a:defRPr sz="427"/>
            </a:lvl2pPr>
            <a:lvl3pPr marL="325161" indent="0">
              <a:buNone/>
              <a:defRPr sz="356"/>
            </a:lvl3pPr>
            <a:lvl4pPr marL="487741" indent="0">
              <a:buNone/>
              <a:defRPr sz="320"/>
            </a:lvl4pPr>
            <a:lvl5pPr marL="650321" indent="0">
              <a:buNone/>
              <a:defRPr sz="320"/>
            </a:lvl5pPr>
            <a:lvl6pPr marL="812902" indent="0">
              <a:buNone/>
              <a:defRPr sz="320"/>
            </a:lvl6pPr>
            <a:lvl7pPr marL="975482" indent="0">
              <a:buNone/>
              <a:defRPr sz="320"/>
            </a:lvl7pPr>
            <a:lvl8pPr marL="1138062" indent="0">
              <a:buNone/>
              <a:defRPr sz="320"/>
            </a:lvl8pPr>
            <a:lvl9pPr marL="1300643" indent="0">
              <a:buNone/>
              <a:defRPr sz="32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2476" y="97649"/>
            <a:ext cx="3104580" cy="406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2476" y="568960"/>
            <a:ext cx="3104580" cy="16092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72477" y="2260036"/>
            <a:ext cx="804891" cy="1298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2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5/19/2026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78590" y="2260036"/>
            <a:ext cx="1092352" cy="1298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2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472165" y="2260036"/>
            <a:ext cx="804891" cy="12982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2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325161" rtl="0" eaLnBrk="1" latinLnBrk="0" hangingPunct="1">
        <a:spcBef>
          <a:spcPct val="0"/>
        </a:spcBef>
        <a:buNone/>
        <a:defRPr sz="15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1935" indent="-121935" algn="l" defTabSz="325161" rtl="0" eaLnBrk="1" latinLnBrk="0" hangingPunct="1">
        <a:spcBef>
          <a:spcPct val="20000"/>
        </a:spcBef>
        <a:buFont typeface="Arial" pitchFamily="34" charset="0"/>
        <a:buChar char="•"/>
        <a:defRPr sz="1138" kern="1200">
          <a:solidFill>
            <a:schemeClr val="tx1"/>
          </a:solidFill>
          <a:latin typeface="+mn-lt"/>
          <a:ea typeface="+mn-ea"/>
          <a:cs typeface="+mn-cs"/>
        </a:defRPr>
      </a:lvl1pPr>
      <a:lvl2pPr marL="264193" indent="-101613" algn="l" defTabSz="325161" rtl="0" eaLnBrk="1" latinLnBrk="0" hangingPunct="1">
        <a:spcBef>
          <a:spcPct val="20000"/>
        </a:spcBef>
        <a:buFont typeface="Arial" pitchFamily="34" charset="0"/>
        <a:buChar char="–"/>
        <a:defRPr sz="996" kern="1200">
          <a:solidFill>
            <a:schemeClr val="tx1"/>
          </a:solidFill>
          <a:latin typeface="+mn-lt"/>
          <a:ea typeface="+mn-ea"/>
          <a:cs typeface="+mn-cs"/>
        </a:defRPr>
      </a:lvl2pPr>
      <a:lvl3pPr marL="406451" indent="-81290" algn="l" defTabSz="325161" rtl="0" eaLnBrk="1" latinLnBrk="0" hangingPunct="1">
        <a:spcBef>
          <a:spcPct val="20000"/>
        </a:spcBef>
        <a:buFont typeface="Arial" pitchFamily="34" charset="0"/>
        <a:buChar char="•"/>
        <a:defRPr sz="853" kern="1200">
          <a:solidFill>
            <a:schemeClr val="tx1"/>
          </a:solidFill>
          <a:latin typeface="+mn-lt"/>
          <a:ea typeface="+mn-ea"/>
          <a:cs typeface="+mn-cs"/>
        </a:defRPr>
      </a:lvl3pPr>
      <a:lvl4pPr marL="569031" indent="-81290" algn="l" defTabSz="325161" rtl="0" eaLnBrk="1" latinLnBrk="0" hangingPunct="1">
        <a:spcBef>
          <a:spcPct val="20000"/>
        </a:spcBef>
        <a:buFont typeface="Arial" pitchFamily="34" charset="0"/>
        <a:buChar char="–"/>
        <a:defRPr sz="711" kern="1200">
          <a:solidFill>
            <a:schemeClr val="tx1"/>
          </a:solidFill>
          <a:latin typeface="+mn-lt"/>
          <a:ea typeface="+mn-ea"/>
          <a:cs typeface="+mn-cs"/>
        </a:defRPr>
      </a:lvl4pPr>
      <a:lvl5pPr marL="731611" indent="-81290" algn="l" defTabSz="325161" rtl="0" eaLnBrk="1" latinLnBrk="0" hangingPunct="1">
        <a:spcBef>
          <a:spcPct val="20000"/>
        </a:spcBef>
        <a:buFont typeface="Arial" pitchFamily="34" charset="0"/>
        <a:buChar char="»"/>
        <a:defRPr sz="711" kern="1200">
          <a:solidFill>
            <a:schemeClr val="tx1"/>
          </a:solidFill>
          <a:latin typeface="+mn-lt"/>
          <a:ea typeface="+mn-ea"/>
          <a:cs typeface="+mn-cs"/>
        </a:defRPr>
      </a:lvl5pPr>
      <a:lvl6pPr marL="894192" indent="-81290" algn="l" defTabSz="325161" rtl="0" eaLnBrk="1" latinLnBrk="0" hangingPunct="1">
        <a:spcBef>
          <a:spcPct val="20000"/>
        </a:spcBef>
        <a:buFont typeface="Arial" pitchFamily="34" charset="0"/>
        <a:buChar char="•"/>
        <a:defRPr sz="711" kern="1200">
          <a:solidFill>
            <a:schemeClr val="tx1"/>
          </a:solidFill>
          <a:latin typeface="+mn-lt"/>
          <a:ea typeface="+mn-ea"/>
          <a:cs typeface="+mn-cs"/>
        </a:defRPr>
      </a:lvl6pPr>
      <a:lvl7pPr marL="1056772" indent="-81290" algn="l" defTabSz="325161" rtl="0" eaLnBrk="1" latinLnBrk="0" hangingPunct="1">
        <a:spcBef>
          <a:spcPct val="20000"/>
        </a:spcBef>
        <a:buFont typeface="Arial" pitchFamily="34" charset="0"/>
        <a:buChar char="•"/>
        <a:defRPr sz="711" kern="1200">
          <a:solidFill>
            <a:schemeClr val="tx1"/>
          </a:solidFill>
          <a:latin typeface="+mn-lt"/>
          <a:ea typeface="+mn-ea"/>
          <a:cs typeface="+mn-cs"/>
        </a:defRPr>
      </a:lvl7pPr>
      <a:lvl8pPr marL="1219352" indent="-81290" algn="l" defTabSz="325161" rtl="0" eaLnBrk="1" latinLnBrk="0" hangingPunct="1">
        <a:spcBef>
          <a:spcPct val="20000"/>
        </a:spcBef>
        <a:buFont typeface="Arial" pitchFamily="34" charset="0"/>
        <a:buChar char="•"/>
        <a:defRPr sz="711" kern="1200">
          <a:solidFill>
            <a:schemeClr val="tx1"/>
          </a:solidFill>
          <a:latin typeface="+mn-lt"/>
          <a:ea typeface="+mn-ea"/>
          <a:cs typeface="+mn-cs"/>
        </a:defRPr>
      </a:lvl8pPr>
      <a:lvl9pPr marL="1381933" indent="-81290" algn="l" defTabSz="325161" rtl="0" eaLnBrk="1" latinLnBrk="0" hangingPunct="1">
        <a:spcBef>
          <a:spcPct val="20000"/>
        </a:spcBef>
        <a:buFont typeface="Arial" pitchFamily="34" charset="0"/>
        <a:buChar char="•"/>
        <a:defRPr sz="71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5161" rtl="0" eaLnBrk="1" latinLnBrk="0" hangingPunct="1">
        <a:defRPr sz="640" kern="1200">
          <a:solidFill>
            <a:schemeClr val="tx1"/>
          </a:solidFill>
          <a:latin typeface="+mn-lt"/>
          <a:ea typeface="+mn-ea"/>
          <a:cs typeface="+mn-cs"/>
        </a:defRPr>
      </a:lvl1pPr>
      <a:lvl2pPr marL="162580" algn="l" defTabSz="325161" rtl="0" eaLnBrk="1" latinLnBrk="0" hangingPunct="1">
        <a:defRPr sz="640" kern="1200">
          <a:solidFill>
            <a:schemeClr val="tx1"/>
          </a:solidFill>
          <a:latin typeface="+mn-lt"/>
          <a:ea typeface="+mn-ea"/>
          <a:cs typeface="+mn-cs"/>
        </a:defRPr>
      </a:lvl2pPr>
      <a:lvl3pPr marL="325161" algn="l" defTabSz="325161" rtl="0" eaLnBrk="1" latinLnBrk="0" hangingPunct="1">
        <a:defRPr sz="640" kern="1200">
          <a:solidFill>
            <a:schemeClr val="tx1"/>
          </a:solidFill>
          <a:latin typeface="+mn-lt"/>
          <a:ea typeface="+mn-ea"/>
          <a:cs typeface="+mn-cs"/>
        </a:defRPr>
      </a:lvl3pPr>
      <a:lvl4pPr marL="487741" algn="l" defTabSz="325161" rtl="0" eaLnBrk="1" latinLnBrk="0" hangingPunct="1">
        <a:defRPr sz="640" kern="1200">
          <a:solidFill>
            <a:schemeClr val="tx1"/>
          </a:solidFill>
          <a:latin typeface="+mn-lt"/>
          <a:ea typeface="+mn-ea"/>
          <a:cs typeface="+mn-cs"/>
        </a:defRPr>
      </a:lvl4pPr>
      <a:lvl5pPr marL="650321" algn="l" defTabSz="325161" rtl="0" eaLnBrk="1" latinLnBrk="0" hangingPunct="1">
        <a:defRPr sz="640" kern="1200">
          <a:solidFill>
            <a:schemeClr val="tx1"/>
          </a:solidFill>
          <a:latin typeface="+mn-lt"/>
          <a:ea typeface="+mn-ea"/>
          <a:cs typeface="+mn-cs"/>
        </a:defRPr>
      </a:lvl5pPr>
      <a:lvl6pPr marL="812902" algn="l" defTabSz="325161" rtl="0" eaLnBrk="1" latinLnBrk="0" hangingPunct="1">
        <a:defRPr sz="640" kern="1200">
          <a:solidFill>
            <a:schemeClr val="tx1"/>
          </a:solidFill>
          <a:latin typeface="+mn-lt"/>
          <a:ea typeface="+mn-ea"/>
          <a:cs typeface="+mn-cs"/>
        </a:defRPr>
      </a:lvl6pPr>
      <a:lvl7pPr marL="975482" algn="l" defTabSz="325161" rtl="0" eaLnBrk="1" latinLnBrk="0" hangingPunct="1">
        <a:defRPr sz="640" kern="1200">
          <a:solidFill>
            <a:schemeClr val="tx1"/>
          </a:solidFill>
          <a:latin typeface="+mn-lt"/>
          <a:ea typeface="+mn-ea"/>
          <a:cs typeface="+mn-cs"/>
        </a:defRPr>
      </a:lvl7pPr>
      <a:lvl8pPr marL="1138062" algn="l" defTabSz="325161" rtl="0" eaLnBrk="1" latinLnBrk="0" hangingPunct="1">
        <a:defRPr sz="640" kern="1200">
          <a:solidFill>
            <a:schemeClr val="tx1"/>
          </a:solidFill>
          <a:latin typeface="+mn-lt"/>
          <a:ea typeface="+mn-ea"/>
          <a:cs typeface="+mn-cs"/>
        </a:defRPr>
      </a:lvl8pPr>
      <a:lvl9pPr marL="1300643" algn="l" defTabSz="325161" rtl="0" eaLnBrk="1" latinLnBrk="0" hangingPunct="1">
        <a:defRPr sz="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sv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5884A2A2-3DF4-CB78-15FF-BB5DC5AE4DDA}"/>
              </a:ext>
            </a:extLst>
          </p:cNvPr>
          <p:cNvSpPr/>
          <p:nvPr/>
        </p:nvSpPr>
        <p:spPr>
          <a:xfrm>
            <a:off x="4618910" y="936406"/>
            <a:ext cx="5334000" cy="3162093"/>
          </a:xfrm>
          <a:custGeom>
            <a:avLst/>
            <a:gdLst/>
            <a:ahLst/>
            <a:cxnLst/>
            <a:rect l="l" t="t" r="r" b="b"/>
            <a:pathLst>
              <a:path w="33366421" h="18768612">
                <a:moveTo>
                  <a:pt x="0" y="0"/>
                </a:moveTo>
                <a:lnTo>
                  <a:pt x="33366421" y="0"/>
                </a:lnTo>
                <a:lnTo>
                  <a:pt x="33366421" y="18768612"/>
                </a:lnTo>
                <a:lnTo>
                  <a:pt x="0" y="18768612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pl-PL" sz="176"/>
          </a:p>
        </p:txBody>
      </p:sp>
      <p:pic>
        <p:nvPicPr>
          <p:cNvPr id="15" name="Grafika 14">
            <a:extLst>
              <a:ext uri="{FF2B5EF4-FFF2-40B4-BE49-F238E27FC236}">
                <a16:creationId xmlns:a16="http://schemas.microsoft.com/office/drawing/2014/main" id="{DA280E53-447B-4C3D-F2E9-2D415413291F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-389104"/>
            <a:ext cx="9601200" cy="13579808"/>
          </a:xfrm>
          <a:prstGeom prst="rect">
            <a:avLst/>
          </a:prstGeom>
        </p:spPr>
      </p:pic>
      <p:sp>
        <p:nvSpPr>
          <p:cNvPr id="3" name="Freeform 3"/>
          <p:cNvSpPr/>
          <p:nvPr/>
        </p:nvSpPr>
        <p:spPr>
          <a:xfrm>
            <a:off x="1016617" y="1949386"/>
            <a:ext cx="4308885" cy="1987473"/>
          </a:xfrm>
          <a:custGeom>
            <a:avLst/>
            <a:gdLst/>
            <a:ahLst/>
            <a:cxnLst/>
            <a:rect l="l" t="t" r="r" b="b"/>
            <a:pathLst>
              <a:path w="12118740" h="5589769">
                <a:moveTo>
                  <a:pt x="0" y="0"/>
                </a:moveTo>
                <a:lnTo>
                  <a:pt x="12118740" y="0"/>
                </a:lnTo>
                <a:lnTo>
                  <a:pt x="12118740" y="5589769"/>
                </a:lnTo>
                <a:lnTo>
                  <a:pt x="0" y="55897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pl-PL" sz="233"/>
          </a:p>
        </p:txBody>
      </p:sp>
      <p:sp>
        <p:nvSpPr>
          <p:cNvPr id="10" name="TextBox 10"/>
          <p:cNvSpPr txBox="1"/>
          <p:nvPr/>
        </p:nvSpPr>
        <p:spPr>
          <a:xfrm>
            <a:off x="1016617" y="4907069"/>
            <a:ext cx="4970620" cy="12255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728"/>
              </a:lnSpc>
              <a:spcBef>
                <a:spcPct val="0"/>
              </a:spcBef>
            </a:pPr>
            <a:r>
              <a:rPr lang="pl-PL" sz="2134" b="1" dirty="0">
                <a:solidFill>
                  <a:srgbClr val="FFFEFF"/>
                </a:solidFill>
                <a:latin typeface="Marianne Bold"/>
                <a:ea typeface="Marianne Bold"/>
                <a:cs typeface="Marianne Bold"/>
                <a:sym typeface="Marianne Bold"/>
              </a:rPr>
              <a:t>Miejsce na nazwę, opis lub plan wydarzenia</a:t>
            </a:r>
            <a:endParaRPr lang="en-US" sz="2347" b="1" dirty="0">
              <a:solidFill>
                <a:srgbClr val="FFFEFF"/>
              </a:solidFill>
              <a:latin typeface="Marianne Bold"/>
              <a:ea typeface="Marianne Bold"/>
              <a:cs typeface="Marianne Bold"/>
              <a:sym typeface="Marianne Bold"/>
            </a:endParaRPr>
          </a:p>
          <a:p>
            <a:pPr>
              <a:lnSpc>
                <a:spcPts val="2388"/>
              </a:lnSpc>
              <a:spcBef>
                <a:spcPct val="0"/>
              </a:spcBef>
            </a:pPr>
            <a:endParaRPr lang="en-US" sz="1436" b="1" dirty="0">
              <a:solidFill>
                <a:srgbClr val="FFFEFF"/>
              </a:solidFill>
              <a:latin typeface="Marianne Bold"/>
              <a:ea typeface="Marianne Bold"/>
              <a:cs typeface="Marianne Bold"/>
              <a:sym typeface="Marianne Bold"/>
            </a:endParaRPr>
          </a:p>
        </p:txBody>
      </p:sp>
      <p:sp>
        <p:nvSpPr>
          <p:cNvPr id="18" name="TextBox 10">
            <a:extLst>
              <a:ext uri="{FF2B5EF4-FFF2-40B4-BE49-F238E27FC236}">
                <a16:creationId xmlns:a16="http://schemas.microsoft.com/office/drawing/2014/main" id="{CAC9D437-F91C-0D23-9349-69AA695F503C}"/>
              </a:ext>
            </a:extLst>
          </p:cNvPr>
          <p:cNvSpPr txBox="1"/>
          <p:nvPr/>
        </p:nvSpPr>
        <p:spPr>
          <a:xfrm>
            <a:off x="5938520" y="4639733"/>
            <a:ext cx="2694780" cy="89832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728"/>
              </a:lnSpc>
              <a:spcBef>
                <a:spcPct val="0"/>
              </a:spcBef>
            </a:pPr>
            <a:r>
              <a:rPr lang="pl-PL" sz="2134" b="1" dirty="0">
                <a:highlight>
                  <a:srgbClr val="FFFF00"/>
                </a:highlight>
                <a:latin typeface="Marianne Bold"/>
                <a:ea typeface="Marianne Bold"/>
                <a:cs typeface="Marianne Bold"/>
                <a:sym typeface="Marianne Bold"/>
              </a:rPr>
              <a:t>W kółko pod spód wklej swoje zdjęcie</a:t>
            </a:r>
            <a:endParaRPr lang="en-US" sz="1436" b="1" dirty="0">
              <a:highlight>
                <a:srgbClr val="FFFF00"/>
              </a:highlight>
              <a:latin typeface="Marianne Bold"/>
              <a:ea typeface="Marianne Bold"/>
              <a:cs typeface="Marianne Bold"/>
              <a:sym typeface="Marianne Bold"/>
            </a:endParaRPr>
          </a:p>
        </p:txBody>
      </p:sp>
      <p:cxnSp>
        <p:nvCxnSpPr>
          <p:cNvPr id="5" name="Łącznik prosty ze strzałką 4">
            <a:extLst>
              <a:ext uri="{FF2B5EF4-FFF2-40B4-BE49-F238E27FC236}">
                <a16:creationId xmlns:a16="http://schemas.microsoft.com/office/drawing/2014/main" id="{417E0364-94D6-BE93-0B3D-CF7833D68ECD}"/>
              </a:ext>
            </a:extLst>
          </p:cNvPr>
          <p:cNvCxnSpPr>
            <a:cxnSpLocks/>
          </p:cNvCxnSpPr>
          <p:nvPr/>
        </p:nvCxnSpPr>
        <p:spPr>
          <a:xfrm flipH="1" flipV="1">
            <a:off x="7467600" y="4098499"/>
            <a:ext cx="152400" cy="541234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Grafika 5">
            <a:extLst>
              <a:ext uri="{FF2B5EF4-FFF2-40B4-BE49-F238E27FC236}">
                <a16:creationId xmlns:a16="http://schemas.microsoft.com/office/drawing/2014/main" id="{E0FCF221-5483-D1AE-DD4F-AADE2CEA6C81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83331" y="362333"/>
            <a:ext cx="7834537" cy="200757"/>
          </a:xfrm>
          <a:prstGeom prst="rect">
            <a:avLst/>
          </a:prstGeom>
        </p:spPr>
      </p:pic>
      <p:pic>
        <p:nvPicPr>
          <p:cNvPr id="7" name="Grafika 6">
            <a:extLst>
              <a:ext uri="{FF2B5EF4-FFF2-40B4-BE49-F238E27FC236}">
                <a16:creationId xmlns:a16="http://schemas.microsoft.com/office/drawing/2014/main" id="{B44EF3EB-3E3E-A655-BFA3-88DA699035D4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57200" y="11734800"/>
            <a:ext cx="8686800" cy="46804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15</Words>
  <Application>Microsoft Office PowerPoint</Application>
  <PresentationFormat>Papier A3 (297x420 mm)</PresentationFormat>
  <Paragraphs>2</Paragraphs>
  <Slides>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</vt:i4>
      </vt:variant>
    </vt:vector>
  </HeadingPairs>
  <TitlesOfParts>
    <vt:vector size="5" baseType="lpstr">
      <vt:lpstr>Arial</vt:lpstr>
      <vt:lpstr>Marianne Bold</vt:lpstr>
      <vt:lpstr>Calibri</vt:lpstr>
      <vt:lpstr>Office Theme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EDA 2026</dc:title>
  <dc:creator>Patrycja Adamczyk</dc:creator>
  <cp:lastModifiedBy>Karolina Polkowska</cp:lastModifiedBy>
  <cp:revision>9</cp:revision>
  <dcterms:created xsi:type="dcterms:W3CDTF">2006-08-16T00:00:00Z</dcterms:created>
  <dcterms:modified xsi:type="dcterms:W3CDTF">2026-05-19T13:27:03Z</dcterms:modified>
  <dc:identifier>DAHG6v_Plw8</dc:identifier>
</cp:coreProperties>
</file>